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Mon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d601f761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d601f761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d6a50ae7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ed6a50ae7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d69ad453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ed69ad45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d6a50ae7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d6a50ae7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d6a50ae7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d6a50ae7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d6a50ae7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d6a50ae7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d6a50ae7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ed6a50ae7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d6a50ae7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d6a50ae7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d6a50ae7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d6a50ae7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d6a50ae7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d6a50ae7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d601f76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d601f76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d6a50ae7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d6a50ae7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d6a50ae7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ed6a50ae7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d6a50ae7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ed6a50ae7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ed6a50ae7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ed6a50ae7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d6a50ae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d6a50ae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d69ad4532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d69ad4532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d69ad453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d69ad453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d69ad4532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d69ad453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d69ad4532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ed69ad4532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d69ad453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ed69ad453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d69ad4532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ed69ad4532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d69ad4532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d69ad4532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ed69ad4532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ed69ad4532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ed69ad4532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ed69ad4532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d69ad4532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ed69ad4532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ed69ad4532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ed69ad4532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d69ad4532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ed69ad4532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d6a50ae7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d6a50ae7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d601f761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ed601f761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d601f761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d601f761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d601f761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ed601f761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d601f761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d601f761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 Final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Reinforcement Learning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3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Gabriel Talasso - RA: 235078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Guilherme Gibosky - RA: 272525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Mariana Ferreira - RA: 183670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Monte Carlo - Aproximador Linear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017725"/>
            <a:ext cx="8520600" cy="3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No nosso caso, por ser simples, o aproximador linear funcionou muito bem.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Aprendeu com uma baixa quantidade de </a:t>
            </a:r>
            <a:r>
              <a:rPr lang="pt-BR"/>
              <a:t>episódios</a:t>
            </a:r>
            <a:r>
              <a:rPr lang="pt-BR"/>
              <a:t> a generalizar.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Tínhamos apenas 2 pesos (distâncias x e y) para features que representavam o valor absoluto dos estados.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Atingimos</a:t>
            </a:r>
            <a:r>
              <a:rPr lang="pt-BR"/>
              <a:t> com isso uma média de 8 passos por episódio, mostrando um bom aprendizado dos parâmetros lineares.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125" y="2641500"/>
            <a:ext cx="7291752" cy="9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SARSA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Sarsa(0) - C</a:t>
            </a:r>
            <a:r>
              <a:rPr lang="pt-BR"/>
              <a:t>onvergência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017725"/>
            <a:ext cx="8520600" cy="3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Reward: (-1) a cada passo e 99 ao pegar a fruta. 1000, 3000 e 10000 episódios: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Quanto maior a quantidade de episódios, mais o agente consegue se locomover por todo o tabuleiro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88" y="1516051"/>
            <a:ext cx="7984026" cy="24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Sarsa(0) - Convergência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017725"/>
            <a:ext cx="8520600" cy="3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Reward: (-1) a cada passo e 99 ao pegar a fruta. 1000, 3000 e 10000 episódios: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Além disso, consegue alcançar a fruta em menos passos conforme aumentamos a quantidade de episódios no treinamentos (boa relação entre andar pelo tabuleiro vs. quantidade de passos)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6709"/>
            <a:ext cx="9144001" cy="193008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/>
          <p:nvPr/>
        </p:nvSpPr>
        <p:spPr>
          <a:xfrm>
            <a:off x="1284675" y="1620525"/>
            <a:ext cx="33000" cy="8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1191075" y="1538625"/>
            <a:ext cx="313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">
                <a:solidFill>
                  <a:schemeClr val="dk2"/>
                </a:solidFill>
              </a:rPr>
              <a:t>0</a:t>
            </a:r>
            <a:endParaRPr sz="400">
              <a:solidFill>
                <a:schemeClr val="dk2"/>
              </a:solidFill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7489075" y="1547825"/>
            <a:ext cx="159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">
                <a:solidFill>
                  <a:schemeClr val="dk2"/>
                </a:solidFill>
              </a:rPr>
              <a:t>0</a:t>
            </a:r>
            <a:endParaRPr sz="400">
              <a:solidFill>
                <a:schemeClr val="dk2"/>
              </a:solidFill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7535575" y="1629675"/>
            <a:ext cx="66000" cy="6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/>
          <p:nvPr/>
        </p:nvSpPr>
        <p:spPr>
          <a:xfrm>
            <a:off x="4318375" y="1638875"/>
            <a:ext cx="33000" cy="6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/>
        </p:nvSpPr>
        <p:spPr>
          <a:xfrm>
            <a:off x="4232775" y="1547825"/>
            <a:ext cx="159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">
                <a:solidFill>
                  <a:schemeClr val="dk2"/>
                </a:solidFill>
              </a:rPr>
              <a:t>0</a:t>
            </a:r>
            <a:endParaRPr sz="400">
              <a:solidFill>
                <a:schemeClr val="dk2"/>
              </a:solidFill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7467050" y="1538625"/>
            <a:ext cx="159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">
                <a:solidFill>
                  <a:schemeClr val="dk2"/>
                </a:solidFill>
              </a:rPr>
              <a:t>0</a:t>
            </a:r>
            <a:endParaRPr sz="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Sarsa(0) - Reward shaping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017725"/>
            <a:ext cx="8520600" cy="3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Reward: -10 a cada passo/colidir  e 99 ao pegar a fruta. 100, 200 e 300 eps: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050" y="1616802"/>
            <a:ext cx="6269526" cy="19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638" y="3648628"/>
            <a:ext cx="6812352" cy="14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 rotWithShape="1">
          <a:blip r:embed="rId5">
            <a:alphaModFix/>
          </a:blip>
          <a:srcRect b="16142" l="49578" r="0" t="15430"/>
          <a:stretch/>
        </p:blipFill>
        <p:spPr>
          <a:xfrm>
            <a:off x="7873026" y="2229414"/>
            <a:ext cx="755573" cy="6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/>
          <p:nvPr/>
        </p:nvSpPr>
        <p:spPr>
          <a:xfrm>
            <a:off x="4057750" y="3677850"/>
            <a:ext cx="33000" cy="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3961400" y="3574050"/>
            <a:ext cx="15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">
                <a:solidFill>
                  <a:schemeClr val="dk1"/>
                </a:solidFill>
              </a:rPr>
              <a:t>0</a:t>
            </a:r>
            <a:endParaRPr sz="400">
              <a:solidFill>
                <a:schemeClr val="dk1"/>
              </a:solidFill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6445425" y="3694375"/>
            <a:ext cx="33000" cy="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 txBox="1"/>
          <p:nvPr/>
        </p:nvSpPr>
        <p:spPr>
          <a:xfrm>
            <a:off x="6354600" y="3590575"/>
            <a:ext cx="15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">
                <a:solidFill>
                  <a:schemeClr val="dk1"/>
                </a:solidFill>
              </a:rPr>
              <a:t>0</a:t>
            </a:r>
            <a:endParaRPr sz="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Sarsa(0) - Reward shaping</a:t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1017725"/>
            <a:ext cx="8520600" cy="3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Reward: 0 a cada passo/colidir e 99 ao pegar a fruta. 1000, 3000 e 10000 eps: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500" y="1532051"/>
            <a:ext cx="5947001" cy="18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388" y="3477277"/>
            <a:ext cx="7593226" cy="166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 rotWithShape="1">
          <a:blip r:embed="rId5">
            <a:alphaModFix/>
          </a:blip>
          <a:srcRect b="18913" l="0" r="51533" t="17722"/>
          <a:stretch/>
        </p:blipFill>
        <p:spPr>
          <a:xfrm>
            <a:off x="7887775" y="1895987"/>
            <a:ext cx="805325" cy="7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/>
          <p:nvPr/>
        </p:nvSpPr>
        <p:spPr>
          <a:xfrm>
            <a:off x="1822425" y="3496175"/>
            <a:ext cx="38400" cy="5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 txBox="1"/>
          <p:nvPr/>
        </p:nvSpPr>
        <p:spPr>
          <a:xfrm>
            <a:off x="1726000" y="3392975"/>
            <a:ext cx="187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">
                <a:solidFill>
                  <a:schemeClr val="dk1"/>
                </a:solidFill>
              </a:rPr>
              <a:t>0</a:t>
            </a:r>
            <a:endParaRPr sz="400">
              <a:solidFill>
                <a:schemeClr val="dk1"/>
              </a:solidFill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7007025" y="3496175"/>
            <a:ext cx="38400" cy="5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6910600" y="3400625"/>
            <a:ext cx="187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">
                <a:solidFill>
                  <a:schemeClr val="dk1"/>
                </a:solidFill>
              </a:rPr>
              <a:t>0</a:t>
            </a:r>
            <a:endParaRPr sz="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Sarsa(0) - Estocasticidade</a:t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017725"/>
            <a:ext cx="8520600" cy="3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Avaliamos o ambiente com estocasticidade de 20%, 50% e 90%, 5000 eps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514" y="1714537"/>
            <a:ext cx="5604962" cy="1714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735" y="3649625"/>
            <a:ext cx="6680516" cy="14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Sarsa(0) - Estocasticidade</a:t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017725"/>
            <a:ext cx="8520600" cy="3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Avaliamos o ambiente com estocasticidade de 20%, 50% e 90%, 10000 eps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051" y="1534325"/>
            <a:ext cx="6113899" cy="18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516" y="3539875"/>
            <a:ext cx="7204956" cy="16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Sarsa(λ) - Convergência</a:t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017725"/>
            <a:ext cx="8520600" cy="3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Reward: 0 a cada passo e 99 ao pegar a fruta. 100, 500 e 1000 episódios: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Quanto maior a quantidade de episódios, mais o agente consegue se locomover por todo o tabuleiro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62" y="1604301"/>
            <a:ext cx="7678476" cy="23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Sarsa(λ) - Convergência</a:t>
            </a:r>
            <a:endParaRPr/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1017725"/>
            <a:ext cx="8520600" cy="3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Reward: 0 a cada passo e 99 ao pegar a fruta. 100, 500 e 1000 episódios: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O agente parece convergir para a política desejada (menos passos até a fruta), mas parece que 1000 episódios ainda é um número baixo, já que temos bastante loop ainda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0879"/>
            <a:ext cx="9144001" cy="200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Grid World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O objetivo é pegar a “fruta” ou a comida”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 informações que ele possui são: Distância em x e Distância em 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Estado: Definido pelas posição relativa </a:t>
            </a:r>
            <a:endParaRPr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Ex: (-4, 0)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Ações: Cima, baixo, direita e esquerda</a:t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5060150" y="2330450"/>
            <a:ext cx="4001700" cy="262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o ambiente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2521" l="0" r="2229" t="9628"/>
          <a:stretch/>
        </p:blipFill>
        <p:spPr>
          <a:xfrm>
            <a:off x="5670375" y="2571750"/>
            <a:ext cx="2894450" cy="21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150" y="12880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6408850" y="3013200"/>
            <a:ext cx="328500" cy="13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5926325" y="3013200"/>
            <a:ext cx="328500" cy="133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6254825" y="3146700"/>
            <a:ext cx="143700" cy="318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6254825" y="2701525"/>
            <a:ext cx="143700" cy="318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Sarsa(λ) - Diferentes valores de λ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00" y="1187875"/>
            <a:ext cx="3644399" cy="364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/>
          <p:nvPr/>
        </p:nvSpPr>
        <p:spPr>
          <a:xfrm>
            <a:off x="2993300" y="3949575"/>
            <a:ext cx="1374900" cy="101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0600" y="1170125"/>
            <a:ext cx="4471000" cy="3009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Sarsa(λ) - Reward shaping</a:t>
            </a:r>
            <a:endParaRPr/>
          </a:p>
        </p:txBody>
      </p:sp>
      <p:sp>
        <p:nvSpPr>
          <p:cNvPr id="218" name="Google Shape;218;p33"/>
          <p:cNvSpPr/>
          <p:nvPr/>
        </p:nvSpPr>
        <p:spPr>
          <a:xfrm>
            <a:off x="2993300" y="3949575"/>
            <a:ext cx="1374900" cy="101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825" y="1017725"/>
            <a:ext cx="6662350" cy="20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825" y="3180675"/>
            <a:ext cx="8370348" cy="18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Sarsa(λ) - Estocasticidade</a:t>
            </a:r>
            <a:endParaRPr/>
          </a:p>
        </p:txBody>
      </p:sp>
      <p:sp>
        <p:nvSpPr>
          <p:cNvPr id="226" name="Google Shape;226;p34"/>
          <p:cNvSpPr/>
          <p:nvPr/>
        </p:nvSpPr>
        <p:spPr>
          <a:xfrm>
            <a:off x="2993300" y="3949575"/>
            <a:ext cx="1374900" cy="101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950" y="1106700"/>
            <a:ext cx="6164104" cy="18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53825"/>
            <a:ext cx="8520602" cy="191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Q-Learning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 learning</a:t>
            </a:r>
            <a:endParaRPr/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311700" y="1017725"/>
            <a:ext cx="8520600" cy="3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Reward: (-1) a cada passo e 99 ao pegar a fruta. 100, 500, 1000 e 5000 passos: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É possível notar que precisa de menos passo que o MC, porém consome mais recursos para ser executado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7803"/>
            <a:ext cx="9144003" cy="1727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311700" y="207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 learning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11700" y="1017725"/>
            <a:ext cx="8520600" cy="3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É possível notar que por volta de 1500 passos o modelo converge com valores constantes estáveis</a:t>
            </a:r>
            <a:endParaRPr/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713" y="703950"/>
            <a:ext cx="5898573" cy="35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Q learning - Estocástico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Para a avaliar a dificuldade no treino, de forma mais ampla, adiciona uma probabilidade de ação escolhida pelo a gente não se concretizar.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É criado um quadrante em que pode ocorrer esses eventos aleatórios e ao entrar nessa zona, uma das ações ocorre com a mesma probabilidade (25%).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Foram geradas </a:t>
            </a:r>
            <a:r>
              <a:rPr lang="pt-BR"/>
              <a:t>ocorrência</a:t>
            </a:r>
            <a:r>
              <a:rPr lang="pt-BR"/>
              <a:t> da zona aleatória no grid de 20%, 50% e 90%, para 100, 1000, 5000 e 6000 passos.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 learning - </a:t>
            </a:r>
            <a:r>
              <a:rPr lang="pt-BR"/>
              <a:t>Estocástico</a:t>
            </a:r>
            <a:r>
              <a:rPr lang="pt-BR"/>
              <a:t> - Q_Table -  20 e 90%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89025"/>
            <a:ext cx="8839200" cy="21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88" y="1017725"/>
            <a:ext cx="8607119" cy="17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 learning - </a:t>
            </a:r>
            <a:r>
              <a:rPr lang="pt-BR"/>
              <a:t>Estocástico</a:t>
            </a:r>
            <a:r>
              <a:rPr lang="pt-BR"/>
              <a:t> - Steps - 20 e 90%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7725"/>
            <a:ext cx="4471685" cy="269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27725"/>
            <a:ext cx="4362099" cy="26321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8" name="Google Shape;268;p40"/>
          <p:cNvSpPr txBox="1"/>
          <p:nvPr/>
        </p:nvSpPr>
        <p:spPr>
          <a:xfrm>
            <a:off x="799200" y="1141875"/>
            <a:ext cx="754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20%									90%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311700" y="140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Q learning - Reward Shaping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1"/>
          <p:cNvSpPr txBox="1"/>
          <p:nvPr>
            <p:ph idx="1" type="body"/>
          </p:nvPr>
        </p:nvSpPr>
        <p:spPr>
          <a:xfrm>
            <a:off x="336475" y="713625"/>
            <a:ext cx="8659200" cy="44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Adotadas as recompensas para 100, 500 e 1000 </a:t>
            </a:r>
            <a:r>
              <a:rPr lang="pt-BR"/>
              <a:t>iterações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pt-BR" sz="1400"/>
              <a:t>A e C = 0, F = 99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pt-BR" sz="1400"/>
              <a:t>A e C = -1, F = 99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pt-BR" sz="1400"/>
              <a:t>A e C = -10, F = 99</a:t>
            </a:r>
            <a:endParaRPr/>
          </a:p>
        </p:txBody>
      </p:sp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187" y="3785650"/>
            <a:ext cx="4737249" cy="13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175" y="1172234"/>
            <a:ext cx="4737249" cy="1306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5166" y="2492925"/>
            <a:ext cx="4555274" cy="12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-145450" y="1017725"/>
            <a:ext cx="3257100" cy="24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Parâmetros Padrão</a:t>
            </a:r>
            <a:r>
              <a:rPr lang="pt-BR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alpha=0.1 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gamma=0.9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epsilon=1.0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decay=0.995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lambda_s=0.9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stochastic= 0 or 1, 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stochastic_percentage= 1% to 99% </a:t>
            </a:r>
            <a:endParaRPr/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Informações Básicas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651" y="1229275"/>
            <a:ext cx="5947601" cy="2284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311700" y="140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 learning - </a:t>
            </a:r>
            <a:r>
              <a:rPr i="1" lang="pt-BR"/>
              <a:t>DQN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2"/>
          <p:cNvSpPr txBox="1"/>
          <p:nvPr>
            <p:ph idx="1" type="body"/>
          </p:nvPr>
        </p:nvSpPr>
        <p:spPr>
          <a:xfrm>
            <a:off x="336475" y="713625"/>
            <a:ext cx="8659200" cy="44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Foi usado um </a:t>
            </a:r>
            <a:r>
              <a:rPr i="1" lang="pt-BR"/>
              <a:t>DNN </a:t>
            </a:r>
            <a:r>
              <a:rPr lang="pt-BR"/>
              <a:t>com o </a:t>
            </a:r>
            <a:r>
              <a:rPr i="1" lang="pt-BR"/>
              <a:t>TensorFlow</a:t>
            </a:r>
            <a:r>
              <a:rPr lang="pt-BR"/>
              <a:t> com dois </a:t>
            </a:r>
            <a:r>
              <a:rPr lang="pt-BR"/>
              <a:t>neurônios</a:t>
            </a:r>
            <a:r>
              <a:rPr lang="pt-BR"/>
              <a:t> de entrada (estados e ação), com 2 camadas escondidas cada uma com 64 </a:t>
            </a:r>
            <a:r>
              <a:rPr lang="pt-BR"/>
              <a:t>neurônios</a:t>
            </a:r>
            <a:r>
              <a:rPr lang="pt-BR"/>
              <a:t> e ativação ReLu, para criar a não-linearidade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Camada de </a:t>
            </a:r>
            <a:r>
              <a:rPr i="1" lang="pt-BR"/>
              <a:t>output</a:t>
            </a:r>
            <a:r>
              <a:rPr lang="pt-BR"/>
              <a:t> com 4 </a:t>
            </a:r>
            <a:r>
              <a:rPr lang="pt-BR"/>
              <a:t>neurônios</a:t>
            </a:r>
            <a:r>
              <a:rPr lang="pt-BR"/>
              <a:t> representando a próxima ação escolhida.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Foi feita uma escolha de implementação de separar o step e os testes do agente de RL padrão para facilitar entendimento e </a:t>
            </a:r>
            <a:r>
              <a:rPr i="1" lang="pt-BR"/>
              <a:t>debug</a:t>
            </a:r>
            <a:r>
              <a:rPr lang="pt-BR"/>
              <a:t>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 vantagem desse método sobre o aproximador linear é a capacidade de generalização das redes neurais (NN) e a </a:t>
            </a:r>
            <a:r>
              <a:rPr lang="pt-BR"/>
              <a:t>capacidade</a:t>
            </a:r>
            <a:r>
              <a:rPr lang="pt-BR"/>
              <a:t> de aprendizado de ambientes mais complexos.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>
            <a:off x="311700" y="140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 learning - DQN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88" y="713625"/>
            <a:ext cx="8187631" cy="42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>
            <p:ph type="title"/>
          </p:nvPr>
        </p:nvSpPr>
        <p:spPr>
          <a:xfrm>
            <a:off x="311700" y="140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 learning - </a:t>
            </a:r>
            <a:r>
              <a:rPr i="1" lang="pt-BR"/>
              <a:t>DQN</a:t>
            </a:r>
            <a:r>
              <a:rPr lang="pt-BR"/>
              <a:t> - </a:t>
            </a:r>
            <a:r>
              <a:rPr i="1" lang="pt-BR"/>
              <a:t>Loss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150" y="839575"/>
            <a:ext cx="5219700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type="title"/>
          </p:nvPr>
        </p:nvSpPr>
        <p:spPr>
          <a:xfrm>
            <a:off x="311700" y="140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 learning - </a:t>
            </a:r>
            <a:r>
              <a:rPr i="1" lang="pt-BR"/>
              <a:t>DQN</a:t>
            </a:r>
            <a:r>
              <a:rPr lang="pt-BR"/>
              <a:t> - </a:t>
            </a:r>
            <a:r>
              <a:rPr i="1" lang="pt-BR"/>
              <a:t>Steps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525" y="622250"/>
            <a:ext cx="6550949" cy="42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>
            <p:ph type="title"/>
          </p:nvPr>
        </p:nvSpPr>
        <p:spPr>
          <a:xfrm>
            <a:off x="311700" y="140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 learning - </a:t>
            </a:r>
            <a:r>
              <a:rPr i="1" lang="pt-BR"/>
              <a:t>DQN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6"/>
          <p:cNvSpPr txBox="1"/>
          <p:nvPr>
            <p:ph idx="1" type="body"/>
          </p:nvPr>
        </p:nvSpPr>
        <p:spPr>
          <a:xfrm>
            <a:off x="336475" y="713625"/>
            <a:ext cx="8659200" cy="44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Com pouco treinamento a </a:t>
            </a:r>
            <a:r>
              <a:rPr i="1" lang="pt-BR"/>
              <a:t>loss</a:t>
            </a:r>
            <a:r>
              <a:rPr lang="pt-BR"/>
              <a:t> do modelo se comportou muito bem (10 episódios)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Média de aproximadamente 6 passos por episódio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Desvantagem: Treinamento pode ser demorado e aumentado os episódios gera instabilidade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Vantagem: Depois de treinado a tomada de decisão é muito mais rápida e o aprendizado também se torna mais rápido e consistente.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Estrutura de </a:t>
            </a:r>
            <a:r>
              <a:rPr i="1" lang="pt-BR"/>
              <a:t>Reward</a:t>
            </a:r>
            <a:r>
              <a:rPr lang="pt-BR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Três momentos de recompensa: Ao andar (A) e colidir (C) e ao comer a fruta (F)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A e C = 0, F = 99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A e C = -1, F = 99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A e C = -10, F = 99</a:t>
            </a:r>
            <a:endParaRPr/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Informações Básicas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Monte Carlo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Monte Carlo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017725"/>
            <a:ext cx="8520600" cy="3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Reward: (-1) a cada passo e 99 ao pegar a fruta. Usando a epsilon-greedy: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É possível notar que ainda precisa de muitos passos de treino para se atingir uma função valor interessante para esse caso.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25" y="1649675"/>
            <a:ext cx="9037048" cy="21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Monte Carlo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Nesse caso, medimos também a </a:t>
            </a:r>
            <a:r>
              <a:rPr b="1" lang="pt-BR"/>
              <a:t>média de passos</a:t>
            </a:r>
            <a:r>
              <a:rPr lang="pt-BR"/>
              <a:t> até conseguir chegar na fruta ao longo dos </a:t>
            </a:r>
            <a:r>
              <a:rPr lang="pt-BR"/>
              <a:t>episódios</a:t>
            </a:r>
            <a:r>
              <a:rPr lang="pt-BR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Para o melhor </a:t>
            </a:r>
            <a:r>
              <a:rPr b="1" lang="pt-BR"/>
              <a:t>MC</a:t>
            </a:r>
            <a:r>
              <a:rPr lang="pt-BR"/>
              <a:t>: ~</a:t>
            </a:r>
            <a:r>
              <a:rPr b="1" lang="pt-BR"/>
              <a:t>20 passos</a:t>
            </a:r>
            <a:r>
              <a:rPr lang="pt-BR"/>
              <a:t> por episódio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Para uma política </a:t>
            </a:r>
            <a:r>
              <a:rPr b="1" lang="pt-BR"/>
              <a:t>aleatória</a:t>
            </a:r>
            <a:r>
              <a:rPr lang="pt-BR"/>
              <a:t>: ~</a:t>
            </a:r>
            <a:r>
              <a:rPr b="1" lang="pt-BR"/>
              <a:t>200 passos</a:t>
            </a:r>
            <a:r>
              <a:rPr lang="pt-BR"/>
              <a:t> por episódio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Monte Carlo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Realizamos diversos testes, mas queremos destacar alguns para essa apresentação: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Ambiente estocástico: Um % das ações tomadas pelo agente não se concretizam, tornando o aprendizado mais </a:t>
            </a:r>
            <a:r>
              <a:rPr b="1" lang="pt-BR"/>
              <a:t>difícil.</a:t>
            </a:r>
            <a:endParaRPr b="1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46" y="2571759"/>
            <a:ext cx="2127050" cy="21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8463" y="2610861"/>
            <a:ext cx="2127050" cy="208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5500" y="2610850"/>
            <a:ext cx="2127050" cy="20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Monte Carlo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Além disso avaliamos a influência da função reward: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Nesse caso, o reward esparso foi o que funcionou melhor.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79378"/>
            <a:ext cx="8520600" cy="203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